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Suffix gets included in both the tag name and branch name. Multiple release branches can be created from the same commit with different suffixes, each getting its own tag pointing to that commit.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the release branch and run publish-release. Uses the tag that was created on main during branch creation. For hotfixes, this creates a new tag on the release branch.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release branch, find the SHA from main you want to backport. Run just hotfix with it - cherry-picks and bumps patch automatically. Then publish creates a new tag on the release branch and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challenge is tracking compatibility. When someone asks "what firmware version works with explorer 1.0.0?" there's no straightforward answer because each workspace has independent versioning. We need a single version that represents the state of the entire system.</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on main and commit. Create release branch tags that commit on main and makes the branch. Switch to the release branch and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makeline-release handles the version bumps, tagging, and branch creation. Wrapped it in Just commands for convenience. Takes over from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2025-10-20T02:41:19Z</dcterms:created>
  <dcterms:modified xsi:type="dcterms:W3CDTF">2025-10-20T02:41:19Z</dcterms:modified>
</cp:coreProperties>
</file>